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61" r:id="rId3"/>
    <p:sldId id="358" r:id="rId4"/>
    <p:sldId id="359" r:id="rId5"/>
    <p:sldId id="258" r:id="rId6"/>
    <p:sldId id="257" r:id="rId7"/>
    <p:sldId id="360" r:id="rId8"/>
    <p:sldId id="259" r:id="rId9"/>
    <p:sldId id="362" r:id="rId10"/>
    <p:sldId id="260" r:id="rId11"/>
    <p:sldId id="363" r:id="rId12"/>
    <p:sldId id="261" r:id="rId13"/>
    <p:sldId id="262" r:id="rId14"/>
    <p:sldId id="263" r:id="rId15"/>
    <p:sldId id="264" r:id="rId16"/>
    <p:sldId id="265" r:id="rId17"/>
    <p:sldId id="266" r:id="rId18"/>
    <p:sldId id="364" r:id="rId19"/>
    <p:sldId id="365" r:id="rId20"/>
    <p:sldId id="366" r:id="rId21"/>
    <p:sldId id="267" r:id="rId22"/>
    <p:sldId id="268" r:id="rId23"/>
    <p:sldId id="269" r:id="rId24"/>
    <p:sldId id="270" r:id="rId25"/>
    <p:sldId id="271" r:id="rId26"/>
    <p:sldId id="367" r:id="rId27"/>
    <p:sldId id="370" r:id="rId28"/>
    <p:sldId id="272" r:id="rId29"/>
    <p:sldId id="368" r:id="rId30"/>
    <p:sldId id="273" r:id="rId31"/>
    <p:sldId id="369" r:id="rId32"/>
    <p:sldId id="274" r:id="rId33"/>
    <p:sldId id="371" r:id="rId34"/>
    <p:sldId id="275" r:id="rId35"/>
    <p:sldId id="276" r:id="rId36"/>
    <p:sldId id="277" r:id="rId37"/>
    <p:sldId id="278" r:id="rId38"/>
    <p:sldId id="279" r:id="rId39"/>
    <p:sldId id="372" r:id="rId40"/>
    <p:sldId id="373" r:id="rId41"/>
    <p:sldId id="374" r:id="rId42"/>
    <p:sldId id="375" r:id="rId43"/>
    <p:sldId id="376" r:id="rId44"/>
    <p:sldId id="281" r:id="rId45"/>
    <p:sldId id="377" r:id="rId46"/>
    <p:sldId id="378" r:id="rId47"/>
    <p:sldId id="282" r:id="rId48"/>
    <p:sldId id="379" r:id="rId49"/>
    <p:sldId id="380" r:id="rId50"/>
    <p:sldId id="283" r:id="rId51"/>
    <p:sldId id="381" r:id="rId52"/>
    <p:sldId id="382" r:id="rId53"/>
    <p:sldId id="383" r:id="rId54"/>
    <p:sldId id="284" r:id="rId55"/>
    <p:sldId id="384" r:id="rId56"/>
    <p:sldId id="385" r:id="rId57"/>
    <p:sldId id="386" r:id="rId58"/>
    <p:sldId id="387" r:id="rId59"/>
    <p:sldId id="388" r:id="rId60"/>
    <p:sldId id="389" r:id="rId61"/>
    <p:sldId id="390" r:id="rId62"/>
    <p:sldId id="391" r:id="rId63"/>
    <p:sldId id="285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9"/>
    <p:restoredTop sz="94646"/>
  </p:normalViewPr>
  <p:slideViewPr>
    <p:cSldViewPr snapToGrid="0" snapToObjects="1">
      <p:cViewPr varScale="1">
        <p:scale>
          <a:sx n="123" d="100"/>
          <a:sy n="123" d="100"/>
        </p:scale>
        <p:origin x="200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2176-D2B9-4248-9B69-459A530EF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AFD732-8053-BB4B-8D6B-4D910F2B1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EF900-1424-1D49-932A-BC3A5082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7239A-F719-1540-8B06-D56713F3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49D4B-B42F-4C4F-8485-F1C299942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60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10C78-387F-D346-8701-A6FA68DC0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401AF-92BA-0E4B-8D11-3CF78EF0F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DAE13-AD1F-FE45-8092-5A072610C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528FD-3956-B14C-AA92-04DE333A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7FBEC-4A6F-AA4A-B47A-BB05D7661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66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91826-C89A-A246-B1F4-2C9046E29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DAE1D-8ED8-6B40-8FC0-8FBC0AFD3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B6897-55F0-1E4D-8B29-97C41EE34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8EF9-2B5B-A849-87A2-3CD277673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E622B-8BA9-F74C-9D0C-CACFC2120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7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E3D2-DDCF-2744-AF81-960C4870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FE746-9750-4F4A-A29F-6308A07BF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78B0E-3E02-1B42-96FA-AA35977BE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BFD54-C6A9-D248-83A0-C1D63CF15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0F264C-8E66-9A40-AD5D-7F382C8AF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DB8E7-44FC-4045-B0AA-A845DDA99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9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EB60-0F67-3F42-9340-B68331286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4688A-9BCC-B64E-87A3-411FE8A36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7FAF66-2249-B14B-B2E5-624B5FC04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584C8A-60B9-B947-A328-F0B7F2C7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6D514D-F12B-0840-AF9E-43BA6ECD34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ADDE18-7711-954B-967A-51280250D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42F4FC-1021-4C42-BD00-BC8EC3AA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42C302-DFAE-9E45-86EE-821286E8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21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96D3-75F8-BA4F-9A34-E26187B24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813B65-B4A2-7D4A-B558-1B0B83F38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A1228-C3AB-BF4D-8040-D4A61C831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7E4883-171B-2941-B49B-8D9913BBA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9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EDF29F-EFEF-F944-9E07-B964D3A70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99D70-381E-734A-9127-B8654BEC5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8BB19-504D-FB4C-B3DB-E07A5480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F1CC1-C4DD-3746-B6BB-052AE1C53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CF76F-A618-B04F-A715-72CBBCA1E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2714A-96DE-0E4C-B5BC-655C9E733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4EC64-81F2-8B48-86CC-E110C35E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63696-D855-B04E-AF59-1F38EA1E0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79257C-2251-114B-B9C0-712BE168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3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B7E9D-91EC-AB44-AC1D-C3333037D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840CD4-8F64-124F-8C4A-F99BD92474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60FD4-D5D2-0D41-A25E-58722B1E03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E506F-3C3F-BC42-BBB8-5DADC7782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B3752-0E13-A242-B37B-1CEC4589C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13E43-43C3-1E41-A956-DE8D98832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14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0B737-9B50-9F44-B0E1-4BD1EC67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E762A-9A25-8544-8F2D-E4113ABC1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06CB-2FE5-B443-8E2B-912BC5450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9B9FE-4D6C-8442-BC10-988CB14E5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EFA51-0ED3-6140-9282-F942FA37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3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5042A-FE4D-C342-A810-851D6B2856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E54547-80E2-A84A-A79D-84CA710D0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59B55-8CE5-7642-B7B3-4919EF76E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8CE66-1D21-7245-B484-7A42AB975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2EC79-36A2-794A-8B31-9E3860F36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26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D81F-B4F1-544A-9237-916948A9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06981-C667-4345-909D-2A27BAA65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43E0C-5EBA-A34B-994F-C7B90A90DD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65DED-E6EB-D04F-B59D-04C14F7567F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BE5D2-B810-D848-90E4-FA3B2AF96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FF795-5BBA-3D40-B0A4-FC969EDEF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1820D-A02F-0A43-9075-2F727989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4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DD5260-2355-5144-A1FA-0D4F7913B94B}"/>
              </a:ext>
            </a:extLst>
          </p:cNvPr>
          <p:cNvSpPr txBox="1"/>
          <p:nvPr/>
        </p:nvSpPr>
        <p:spPr>
          <a:xfrm>
            <a:off x="2182761" y="2310580"/>
            <a:ext cx="78461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" pitchFamily="2" charset="0"/>
              </a:rPr>
              <a:t>Neurology</a:t>
            </a:r>
          </a:p>
        </p:txBody>
      </p:sp>
    </p:spTree>
    <p:extLst>
      <p:ext uri="{BB962C8B-B14F-4D97-AF65-F5344CB8AC3E}">
        <p14:creationId xmlns:p14="http://schemas.microsoft.com/office/powerpoint/2010/main" val="416026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DD5260-2355-5144-A1FA-0D4F7913B94B}"/>
              </a:ext>
            </a:extLst>
          </p:cNvPr>
          <p:cNvSpPr txBox="1"/>
          <p:nvPr/>
        </p:nvSpPr>
        <p:spPr>
          <a:xfrm>
            <a:off x="2182761" y="2310580"/>
            <a:ext cx="78461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" pitchFamily="2" charset="0"/>
              </a:rPr>
              <a:t>Introduction and Organization</a:t>
            </a:r>
          </a:p>
        </p:txBody>
      </p:sp>
    </p:spTree>
    <p:extLst>
      <p:ext uri="{BB962C8B-B14F-4D97-AF65-F5344CB8AC3E}">
        <p14:creationId xmlns:p14="http://schemas.microsoft.com/office/powerpoint/2010/main" val="243366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6F90DA-1417-CD4B-A614-5CA02980E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467" y="0"/>
            <a:ext cx="7139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32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205341-92B6-904F-8D68-713DA47FA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92" y="0"/>
            <a:ext cx="11013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70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B7A16E-8745-384D-88BE-CA849A847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7" y="0"/>
            <a:ext cx="11629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32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D9C791-3C7F-B74D-BFFE-D48D355C1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73" y="0"/>
            <a:ext cx="11170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17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659F8A-0978-D741-9EB3-CAEF7BA30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AF1E0C-34C1-7C4C-8305-D412A8FA0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" y="450850"/>
            <a:ext cx="106426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05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350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DD5260-2355-5144-A1FA-0D4F7913B94B}"/>
              </a:ext>
            </a:extLst>
          </p:cNvPr>
          <p:cNvSpPr txBox="1"/>
          <p:nvPr/>
        </p:nvSpPr>
        <p:spPr>
          <a:xfrm>
            <a:off x="2182761" y="2654709"/>
            <a:ext cx="7846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" pitchFamily="2" charset="0"/>
              </a:rPr>
              <a:t>Neuroglia</a:t>
            </a:r>
          </a:p>
        </p:txBody>
      </p:sp>
    </p:spTree>
    <p:extLst>
      <p:ext uri="{BB962C8B-B14F-4D97-AF65-F5344CB8AC3E}">
        <p14:creationId xmlns:p14="http://schemas.microsoft.com/office/powerpoint/2010/main" val="1598679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A54383-C6BA-AC47-9ED1-369C80C55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1" y="0"/>
            <a:ext cx="120501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45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F181F8-B9CC-594F-9E7D-4E8FC6E31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530"/>
            <a:ext cx="12192000" cy="627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59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54E3FE-1DCE-1B45-A636-16B6AEF59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1380"/>
            <a:ext cx="12192000" cy="513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426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22C300-36E4-EE49-B0AF-0A858F923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196"/>
            <a:ext cx="12192000" cy="523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99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B54431-DF70-844B-8FC2-A81C38856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17" y="0"/>
            <a:ext cx="10759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22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38CCA7-AB6A-B84C-99E5-41CCC2615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" y="558800"/>
            <a:ext cx="104267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19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B85FCD-FEF5-6A45-A0A1-3F30E956F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1647"/>
            <a:ext cx="12192000" cy="591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42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0542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DD5260-2355-5144-A1FA-0D4F7913B94B}"/>
              </a:ext>
            </a:extLst>
          </p:cNvPr>
          <p:cNvSpPr txBox="1"/>
          <p:nvPr/>
        </p:nvSpPr>
        <p:spPr>
          <a:xfrm>
            <a:off x="2182761" y="2654709"/>
            <a:ext cx="7846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" pitchFamily="2" charset="0"/>
              </a:rPr>
              <a:t>Neuron Anatomy</a:t>
            </a:r>
          </a:p>
        </p:txBody>
      </p:sp>
    </p:spTree>
    <p:extLst>
      <p:ext uri="{BB962C8B-B14F-4D97-AF65-F5344CB8AC3E}">
        <p14:creationId xmlns:p14="http://schemas.microsoft.com/office/powerpoint/2010/main" val="3698574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A54383-C6BA-AC47-9ED1-369C80C55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1" y="0"/>
            <a:ext cx="120501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822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B54431-DF70-844B-8FC2-A81C38856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17" y="0"/>
            <a:ext cx="10759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57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8018E9-E86B-1642-A54D-8522D3C1D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9030"/>
            <a:ext cx="12192000" cy="533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53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9E8783-DFAC-634F-8900-8E1AC3226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752"/>
            <a:ext cx="12192000" cy="568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27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48D363-F43C-F444-AA0D-5C4BE9F67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92" y="0"/>
            <a:ext cx="10951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40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F62FAD-DCAC-4341-A9A1-F6BFC6AAF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93" y="0"/>
            <a:ext cx="114570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1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722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DD5260-2355-5144-A1FA-0D4F7913B94B}"/>
              </a:ext>
            </a:extLst>
          </p:cNvPr>
          <p:cNvSpPr txBox="1"/>
          <p:nvPr/>
        </p:nvSpPr>
        <p:spPr>
          <a:xfrm>
            <a:off x="2281084" y="2202425"/>
            <a:ext cx="78461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" pitchFamily="2" charset="0"/>
              </a:rPr>
              <a:t>Neuron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596191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DD5260-2355-5144-A1FA-0D4F7913B94B}"/>
              </a:ext>
            </a:extLst>
          </p:cNvPr>
          <p:cNvSpPr txBox="1"/>
          <p:nvPr/>
        </p:nvSpPr>
        <p:spPr>
          <a:xfrm>
            <a:off x="1150373" y="1120877"/>
            <a:ext cx="106385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Classification Schemes:</a:t>
            </a:r>
          </a:p>
          <a:p>
            <a:endParaRPr lang="en-US" sz="5400" dirty="0">
              <a:latin typeface="Times" pitchFamily="2" charset="0"/>
            </a:endParaRPr>
          </a:p>
          <a:p>
            <a:r>
              <a:rPr lang="en-US" sz="4800" dirty="0">
                <a:latin typeface="Times" pitchFamily="2" charset="0"/>
              </a:rPr>
              <a:t>	•	Presence of Myelin</a:t>
            </a:r>
          </a:p>
          <a:p>
            <a:r>
              <a:rPr lang="en-US" sz="4800" dirty="0">
                <a:latin typeface="Times" pitchFamily="2" charset="0"/>
              </a:rPr>
              <a:t>	•	Structural Characteristics</a:t>
            </a:r>
          </a:p>
          <a:p>
            <a:r>
              <a:rPr lang="en-US" sz="4800" dirty="0">
                <a:latin typeface="Times" pitchFamily="2" charset="0"/>
              </a:rPr>
              <a:t>	•	Functionally</a:t>
            </a:r>
          </a:p>
        </p:txBody>
      </p:sp>
    </p:spTree>
    <p:extLst>
      <p:ext uri="{BB962C8B-B14F-4D97-AF65-F5344CB8AC3E}">
        <p14:creationId xmlns:p14="http://schemas.microsoft.com/office/powerpoint/2010/main" val="1255107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613380-D9E0-544E-8FD4-CFD35B715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4197"/>
            <a:ext cx="12192000" cy="512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18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B85FCD-FEF5-6A45-A0A1-3F30E956F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1647"/>
            <a:ext cx="12192000" cy="591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65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0EEFDD-A292-F14A-B2C2-B58C7267F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9"/>
            <a:ext cx="12192000" cy="685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31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7D688B-0C60-7247-A001-6FCE294D3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127" y="0"/>
            <a:ext cx="9581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646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5422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DD5260-2355-5144-A1FA-0D4F7913B94B}"/>
              </a:ext>
            </a:extLst>
          </p:cNvPr>
          <p:cNvSpPr txBox="1"/>
          <p:nvPr/>
        </p:nvSpPr>
        <p:spPr>
          <a:xfrm>
            <a:off x="2359742" y="2605547"/>
            <a:ext cx="7846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" pitchFamily="2" charset="0"/>
              </a:rPr>
              <a:t>Nerve Processes</a:t>
            </a:r>
          </a:p>
        </p:txBody>
      </p:sp>
    </p:spTree>
    <p:extLst>
      <p:ext uri="{BB962C8B-B14F-4D97-AF65-F5344CB8AC3E}">
        <p14:creationId xmlns:p14="http://schemas.microsoft.com/office/powerpoint/2010/main" val="1364553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886C58-6A96-804D-AAC3-C1D530ECB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68" y="0"/>
            <a:ext cx="1040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518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4E5FE7-291E-6E41-9A0C-5F921CBFE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430" y="0"/>
            <a:ext cx="10033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712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6A8A70-C337-FF4E-B848-A3BB05281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66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DB5C9C-185E-904C-84CF-10DCABE6D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55" y="0"/>
            <a:ext cx="11846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4348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37501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A9A88-90AA-2A4E-AC16-0AE050237696}"/>
              </a:ext>
            </a:extLst>
          </p:cNvPr>
          <p:cNvSpPr txBox="1"/>
          <p:nvPr/>
        </p:nvSpPr>
        <p:spPr>
          <a:xfrm>
            <a:off x="5507421" y="4330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0E04E-0D4D-D14D-885D-E11DD738A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" y="165100"/>
            <a:ext cx="10909300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379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5FBCFA-6EE2-1347-8F4E-C2F7B2E7C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211" y="0"/>
            <a:ext cx="5153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34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659F8A-0978-D741-9EB3-CAEF7BA30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FDD2D9-9001-A04D-A1C5-2B3171F46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834" y="0"/>
            <a:ext cx="5114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612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659F8A-0978-D741-9EB3-CAEF7BA30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D7FA40-7A7A-D646-9567-FB6B974FE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" y="577850"/>
            <a:ext cx="106426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783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5E806-4577-FA45-8112-38B3FAD83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31" y="0"/>
            <a:ext cx="10958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1162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7762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A9A88-90AA-2A4E-AC16-0AE050237696}"/>
              </a:ext>
            </a:extLst>
          </p:cNvPr>
          <p:cNvSpPr txBox="1"/>
          <p:nvPr/>
        </p:nvSpPr>
        <p:spPr>
          <a:xfrm>
            <a:off x="5507421" y="4330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56F4A4-1A0B-C642-9DAF-55545A7A3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539"/>
            <a:ext cx="12192000" cy="59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6089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DAEBBB-8EDD-5947-A6C8-0909A7546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222" y="0"/>
            <a:ext cx="8999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64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5012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A9A88-90AA-2A4E-AC16-0AE050237696}"/>
              </a:ext>
            </a:extLst>
          </p:cNvPr>
          <p:cNvSpPr txBox="1"/>
          <p:nvPr/>
        </p:nvSpPr>
        <p:spPr>
          <a:xfrm>
            <a:off x="5507421" y="4330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716BAF-F746-B54E-86F3-A674C56B5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213" y="0"/>
            <a:ext cx="100575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072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7240A0-DE00-7442-81ED-06015838F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6559"/>
            <a:ext cx="12192000" cy="542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321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0114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A9A88-90AA-2A4E-AC16-0AE050237696}"/>
              </a:ext>
            </a:extLst>
          </p:cNvPr>
          <p:cNvSpPr txBox="1"/>
          <p:nvPr/>
        </p:nvSpPr>
        <p:spPr>
          <a:xfrm>
            <a:off x="5507421" y="4330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BB51FC-CF00-3C4C-88C6-520565C42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69850"/>
            <a:ext cx="10477500" cy="67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337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911962-8880-2F44-B52D-9058A490D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4197"/>
            <a:ext cx="12192000" cy="512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083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659F8A-0978-D741-9EB3-CAEF7BA30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27A487-4C8F-4848-A34B-9C6A227AC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2877"/>
            <a:ext cx="12192000" cy="52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549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33726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A9A88-90AA-2A4E-AC16-0AE050237696}"/>
              </a:ext>
            </a:extLst>
          </p:cNvPr>
          <p:cNvSpPr txBox="1"/>
          <p:nvPr/>
        </p:nvSpPr>
        <p:spPr>
          <a:xfrm>
            <a:off x="5507421" y="4330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BB61DF-BB96-4B41-8F56-D068547A8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50" y="177800"/>
            <a:ext cx="102743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161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0164AD-7BCD-C746-8C13-80258002C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142" y="0"/>
            <a:ext cx="5193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91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84B90C-5350-9A49-B385-126115499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962" y="0"/>
            <a:ext cx="9170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185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659F8A-0978-D741-9EB3-CAEF7BA30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B79FBA-3445-BC4C-81FC-B9893F6D4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179" y="0"/>
            <a:ext cx="5913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497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659F8A-0978-D741-9EB3-CAEF7BA30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A0797E-7B74-5C4A-A229-FA7556E96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1053" y="0"/>
            <a:ext cx="5489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926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C368E4-3B38-9947-AA13-0211E958E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496" y="0"/>
            <a:ext cx="5511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021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ED8E4F-1229-054B-B894-4AED2F3BC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273" y="0"/>
            <a:ext cx="57814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889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E7518D-79C1-864C-9BF5-5F102E42F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567" y="0"/>
            <a:ext cx="5964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700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331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29</Words>
  <Application>Microsoft Macintosh PowerPoint</Application>
  <PresentationFormat>Widescreen</PresentationFormat>
  <Paragraphs>11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8" baseType="lpstr">
      <vt:lpstr>Arial</vt:lpstr>
      <vt:lpstr>Calibri</vt:lpstr>
      <vt:lpstr>Calibri Light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22</cp:revision>
  <dcterms:created xsi:type="dcterms:W3CDTF">2020-12-29T01:06:05Z</dcterms:created>
  <dcterms:modified xsi:type="dcterms:W3CDTF">2022-10-06T18:20:16Z</dcterms:modified>
</cp:coreProperties>
</file>